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Day1(29052021) and Day2(30052021)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29" cy="45076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5"/>
            <a:ext cx="3920301" cy="4504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1" cy="625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2" cy="624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2" cy="624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8" y="533400"/>
            <a:ext cx="5242501" cy="2960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48" cy="297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2979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264</cp:revision>
  <dcterms:created xsi:type="dcterms:W3CDTF">2019-04-05T05:52:12Z</dcterms:created>
  <dcterms:modified xsi:type="dcterms:W3CDTF">2021-05-29T03:08:15Z</dcterms:modified>
</cp:coreProperties>
</file>