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2806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Day1(29062021) and Day2(30062021)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14" cy="45076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7"/>
            <a:ext cx="3920288" cy="450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4"/>
            <a:ext cx="5491288" cy="625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9"/>
            <a:ext cx="5478869" cy="624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9"/>
            <a:ext cx="5478869" cy="624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17" y="533400"/>
            <a:ext cx="5242478" cy="29601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1"/>
            <a:ext cx="2900334" cy="297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3070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292</cp:revision>
  <dcterms:created xsi:type="dcterms:W3CDTF">2019-04-05T05:52:12Z</dcterms:created>
  <dcterms:modified xsi:type="dcterms:W3CDTF">2021-06-29T02:28:05Z</dcterms:modified>
</cp:coreProperties>
</file>