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2" d="100"/>
          <a:sy n="82" d="100"/>
        </p:scale>
        <p:origin x="112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2807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Day1(29072021) and Day2(30072021)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903" cy="45076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77" cy="450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6"/>
            <a:ext cx="5491277" cy="625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1"/>
            <a:ext cx="5478858" cy="62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1"/>
            <a:ext cx="5478858" cy="62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5" y="533400"/>
            <a:ext cx="5242459" cy="29601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4" cy="297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314</cp:revision>
  <dcterms:created xsi:type="dcterms:W3CDTF">2019-04-05T05:52:12Z</dcterms:created>
  <dcterms:modified xsi:type="dcterms:W3CDTF">2021-07-29T01:59:04Z</dcterms:modified>
</cp:coreProperties>
</file>