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9/29/2021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29-09-2021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29-09-2021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29-09-2021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29-09-2021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2809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Day1(29092021) and Day2(30092021)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6188" y="902490"/>
            <a:ext cx="4811888" cy="45076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534" y="902490"/>
            <a:ext cx="3920264" cy="4504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48886"/>
            <a:ext cx="5491264" cy="625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6528"/>
            <a:ext cx="5478845" cy="6242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63038"/>
            <a:ext cx="5478845" cy="6242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35" y="545071"/>
            <a:ext cx="5242436" cy="296012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0"/>
            <a:ext cx="2900310" cy="2974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3257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343</cp:revision>
  <dcterms:created xsi:type="dcterms:W3CDTF">2019-04-05T05:52:12Z</dcterms:created>
  <dcterms:modified xsi:type="dcterms:W3CDTF">2021-09-29T02:40:00Z</dcterms:modified>
</cp:coreProperties>
</file>