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10/28/2021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28-10-2021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28-10-2021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28-10-2021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28-10-2021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28-10-2021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28-10-2021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28-10-2021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28-10-2021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28-10-2021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28-10-2021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28-10-2021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28-10-2021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28102021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h 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30088" y="659274"/>
            <a:ext cx="5283809" cy="6046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3600" y="577116"/>
            <a:ext cx="5146500" cy="6052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4939" y="472125"/>
            <a:ext cx="5199878" cy="6115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8796</TotalTime>
  <Words>128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Book Antiqua</vt:lpstr>
      <vt:lpstr>Bookman Old Style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737</cp:revision>
  <dcterms:created xsi:type="dcterms:W3CDTF">2019-04-05T05:52:12Z</dcterms:created>
  <dcterms:modified xsi:type="dcterms:W3CDTF">2021-10-28T10:11:09Z</dcterms:modified>
</cp:coreProperties>
</file>