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2810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Day1(29102021) and Day2(30102021)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79" cy="45076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2"/>
            <a:ext cx="3920255" cy="4504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82"/>
            <a:ext cx="5491255" cy="625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9"/>
            <a:ext cx="5478836" cy="624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9"/>
            <a:ext cx="5478836" cy="624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2" y="545071"/>
            <a:ext cx="5242420" cy="29601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1" cy="297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3333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361</cp:revision>
  <dcterms:created xsi:type="dcterms:W3CDTF">2019-04-05T05:52:12Z</dcterms:created>
  <dcterms:modified xsi:type="dcterms:W3CDTF">2021-10-29T01:31:02Z</dcterms:modified>
</cp:coreProperties>
</file>