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11/29/2021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29-11-2021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29-11-2021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29-11-2021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29-11-2021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2811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Day1(29112021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Day2(30112021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189" y="902490"/>
            <a:ext cx="4811870" cy="4507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34" y="902493"/>
            <a:ext cx="3920246" cy="4504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891" y="422383"/>
            <a:ext cx="5491247" cy="6256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39820"/>
            <a:ext cx="5478827" cy="6242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309" y="463056"/>
            <a:ext cx="5478827" cy="6242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349" y="545071"/>
            <a:ext cx="5242404" cy="296010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3672121"/>
            <a:ext cx="2900293" cy="2974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3402</TotalTime>
  <Words>157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Gaythri</cp:lastModifiedBy>
  <cp:revision>379</cp:revision>
  <dcterms:created xsi:type="dcterms:W3CDTF">2019-04-05T05:52:12Z</dcterms:created>
  <dcterms:modified xsi:type="dcterms:W3CDTF">2021-11-29T05:19:09Z</dcterms:modified>
</cp:coreProperties>
</file>