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29-Dec-21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29-12-2021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2812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Day1(29122021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Day2(30122021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0" y="902490"/>
            <a:ext cx="4811856" cy="450761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5"/>
            <a:ext cx="3920233" cy="45042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3"/>
            <a:ext cx="5491233" cy="625667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59" y="545071"/>
            <a:ext cx="5242382" cy="2960092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0"/>
            <a:ext cx="2824152" cy="289669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3769</TotalTime>
  <Words>157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412</cp:revision>
  <dcterms:created xsi:type="dcterms:W3CDTF">2019-04-05T05:52:12Z</dcterms:created>
  <dcterms:modified xsi:type="dcterms:W3CDTF">2021-12-29T03:04:36Z</dcterms:modified>
</cp:coreProperties>
</file>