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29042021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6"/>
            <a:ext cx="5283874" cy="604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0"/>
            <a:ext cx="5146520" cy="6052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43" cy="6115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600</cp:revision>
  <dcterms:created xsi:type="dcterms:W3CDTF">2019-04-05T05:52:12Z</dcterms:created>
  <dcterms:modified xsi:type="dcterms:W3CDTF">2021-04-29T06:49:32Z</dcterms:modified>
</cp:coreProperties>
</file>