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Day1(30072021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Day2(31072021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2" cy="45076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8"/>
            <a:ext cx="3920277" cy="450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7" cy="625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8" cy="624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8" cy="624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5" y="533400"/>
            <a:ext cx="5242459" cy="29601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3" cy="29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3150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315</cp:revision>
  <dcterms:created xsi:type="dcterms:W3CDTF">2019-04-05T05:52:12Z</dcterms:created>
  <dcterms:modified xsi:type="dcterms:W3CDTF">2021-07-30T02:46:54Z</dcterms:modified>
</cp:coreProperties>
</file>