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2909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Day1(30092021) and Day2(01102021)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8" cy="45076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0"/>
            <a:ext cx="3920263" cy="450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64" cy="625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4" cy="624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44" cy="624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6" y="545071"/>
            <a:ext cx="5242434" cy="29601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0" cy="297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344</cp:revision>
  <dcterms:created xsi:type="dcterms:W3CDTF">2019-04-05T05:52:12Z</dcterms:created>
  <dcterms:modified xsi:type="dcterms:W3CDTF">2021-09-30T01:55:55Z</dcterms:modified>
</cp:coreProperties>
</file>