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29-10-2021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29102021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0088" y="659275"/>
            <a:ext cx="5283809" cy="604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4939" y="472125"/>
            <a:ext cx="5199878" cy="611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8806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738</cp:revision>
  <dcterms:created xsi:type="dcterms:W3CDTF">2019-04-05T05:52:12Z</dcterms:created>
  <dcterms:modified xsi:type="dcterms:W3CDTF">2021-10-29T13:06:50Z</dcterms:modified>
</cp:coreProperties>
</file>