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2910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Day1(30102021) and Day2(31102021)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9" cy="45076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4" cy="450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5" cy="625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5" cy="624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5" cy="624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3" y="545071"/>
            <a:ext cx="5242418" cy="29601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1" cy="297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3335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362</cp:revision>
  <dcterms:created xsi:type="dcterms:W3CDTF">2019-04-05T05:52:12Z</dcterms:created>
  <dcterms:modified xsi:type="dcterms:W3CDTF">2021-10-30T03:06:46Z</dcterms:modified>
</cp:coreProperties>
</file>