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30-Dec-21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Day1(30122021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Day2(31122021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6" cy="45076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5"/>
            <a:ext cx="3920232" cy="450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3"/>
            <a:ext cx="5491233" cy="625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9" y="545071"/>
            <a:ext cx="5242381" cy="2960092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1" cy="289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3770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413</cp:revision>
  <dcterms:created xsi:type="dcterms:W3CDTF">2019-04-05T05:52:12Z</dcterms:created>
  <dcterms:modified xsi:type="dcterms:W3CDTF">2021-12-30T05:17:46Z</dcterms:modified>
</cp:coreProperties>
</file>