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7" cy="60958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6" cy="6134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3" cy="61986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7504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544</cp:revision>
  <dcterms:created xsi:type="dcterms:W3CDTF">2019-04-05T05:52:12Z</dcterms:created>
  <dcterms:modified xsi:type="dcterms:W3CDTF">2021-01-30T09:38:53Z</dcterms:modified>
</cp:coreProperties>
</file>