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5/1/2021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01-05-2021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01-05-2021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01-05-2021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01-05-2021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30042021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Day1(01052021) and Day2(02052021)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8" y="902478"/>
            <a:ext cx="4811941" cy="450769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3"/>
            <a:ext cx="3920312" cy="4504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82"/>
            <a:ext cx="5410298" cy="6164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6"/>
            <a:ext cx="5478893" cy="6242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6"/>
            <a:ext cx="5478893" cy="6242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810" y="533400"/>
            <a:ext cx="5242519" cy="296017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59888" y="3613661"/>
            <a:ext cx="2900357" cy="2974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2917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241</cp:revision>
  <dcterms:created xsi:type="dcterms:W3CDTF">2019-04-05T05:52:12Z</dcterms:created>
  <dcterms:modified xsi:type="dcterms:W3CDTF">2021-05-01T03:21:13Z</dcterms:modified>
</cp:coreProperties>
</file>