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3006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Day1(01072021) and Day2(02072021)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3" cy="4507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7" cy="450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87" cy="625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8" cy="624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8" cy="624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8" y="533400"/>
            <a:ext cx="5242476" cy="29601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33" cy="29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294</cp:revision>
  <dcterms:created xsi:type="dcterms:W3CDTF">2019-04-05T05:52:12Z</dcterms:created>
  <dcterms:modified xsi:type="dcterms:W3CDTF">2021-07-01T02:30:27Z</dcterms:modified>
</cp:coreProperties>
</file>