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63" r:id="rId2"/>
    <p:sldId id="256" r:id="rId3"/>
    <p:sldId id="257" r:id="rId4"/>
    <p:sldId id="264" r:id="rId5"/>
    <p:sldId id="265" r:id="rId6"/>
    <p:sldId id="269" r:id="rId7"/>
    <p:sldId id="270" r:id="rId8"/>
    <p:sldId id="26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3250" autoAdjust="0"/>
    <p:restoredTop sz="95226" autoAdjust="0"/>
  </p:normalViewPr>
  <p:slideViewPr>
    <p:cSldViewPr>
      <p:cViewPr varScale="1">
        <p:scale>
          <a:sx n="73" d="100"/>
          <a:sy n="73" d="100"/>
        </p:scale>
        <p:origin x="-106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7/31/2021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5084833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31-07-2021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31-07-2021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31-07-2021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31-07-2021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31-07-2021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31-07-2021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31-07-2021</a:t>
            </a:fld>
            <a:endParaRPr lang="en-IN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31-07-2021</a:t>
            </a:fld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31-07-2021</a:t>
            </a:fld>
            <a:endParaRPr lang="en-IN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31-07-2021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31-07-2021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31-07-2021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55879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19400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30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07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2021 1200UTC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Viner Hand ITC" pitchFamily="66" charset="0"/>
                <a:cs typeface="Arial" pitchFamily="34" charset="0"/>
              </a:rPr>
              <a:t>WRF (With DLP-scheme)- 3 km resolution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4572000"/>
            <a:ext cx="83529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b="1" i="1" dirty="0">
                <a:latin typeface="Arial" pitchFamily="34" charset="0"/>
                <a:cs typeface="Arial" pitchFamily="34" charset="0"/>
              </a:rPr>
              <a:t>Note: Includes Only </a:t>
            </a:r>
            <a:r>
              <a:rPr lang="en-IN" sz="1400" b="1" i="1" dirty="0" smtClean="0">
                <a:latin typeface="Arial" pitchFamily="34" charset="0"/>
                <a:cs typeface="Arial" pitchFamily="34" charset="0"/>
              </a:rPr>
              <a:t>Day1(31072021</a:t>
            </a:r>
            <a:r>
              <a:rPr lang="en-IN" sz="1400" b="1" i="1" dirty="0">
                <a:latin typeface="Arial" pitchFamily="34" charset="0"/>
                <a:cs typeface="Arial" pitchFamily="34" charset="0"/>
              </a:rPr>
              <a:t>) and </a:t>
            </a:r>
            <a:r>
              <a:rPr lang="en-IN" sz="1400" b="1" i="1" dirty="0" smtClean="0">
                <a:latin typeface="Arial" pitchFamily="34" charset="0"/>
                <a:cs typeface="Arial" pitchFamily="34" charset="0"/>
              </a:rPr>
              <a:t>Day2(01082021</a:t>
            </a:r>
            <a:r>
              <a:rPr lang="en-IN" sz="1400" b="1" i="1" dirty="0">
                <a:latin typeface="Arial" pitchFamily="34" charset="0"/>
                <a:cs typeface="Arial" pitchFamily="34" charset="0"/>
              </a:rPr>
              <a:t>) 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</a:t>
              </a:r>
              <a:r>
                <a:rPr lang="en-IN" sz="1600" b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Mohan, K 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Gayatri Vani, Anupam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050663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err="1">
                <a:latin typeface="Arial" pitchFamily="34" charset="0"/>
                <a:cs typeface="Arial" pitchFamily="34" charset="0"/>
              </a:rPr>
              <a:t>hr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 Accumulated Total Lightning </a:t>
            </a:r>
            <a:r>
              <a:rPr lang="en-IN" b="1">
                <a:latin typeface="Arial" pitchFamily="34" charset="0"/>
                <a:cs typeface="Arial" pitchFamily="34" charset="0"/>
              </a:rPr>
              <a:t>Flash Counts</a:t>
            </a:r>
            <a:endParaRPr lang="en-IN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2400" y="87868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9" name="Picture 8">
            <a:extLst>
              <a:ext uri="{FF2B5EF4-FFF2-40B4-BE49-F238E27FC236}">
                <a16:creationId xmlns="" xmlns:a16="http://schemas.microsoft.com/office/drawing/2014/main" id="{C9E3D0A3-D656-41D5-BF5B-65C9B36ADCB3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123551" y="902478"/>
            <a:ext cx="4811902" cy="450765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7F580783-DA9F-41AF-B477-8EB8C19B6D3D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94457" y="902488"/>
            <a:ext cx="3920276" cy="450431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1759761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70B12A4A-0822-4DDB-9104-85FDD6517F44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04891" y="460986"/>
            <a:ext cx="5491276" cy="6256727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096243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160B2DCA-04C7-48A7-A0B2-23218E5FB90A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09800" y="457211"/>
            <a:ext cx="5478857" cy="6242577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8545745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=""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131F0BDF-72E0-4579-AFD2-391F3E489E81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217309" y="457211"/>
            <a:ext cx="5478857" cy="6242577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5738433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=""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="" xmlns:a16="http://schemas.microsoft.com/office/drawing/2014/main" id="{D7901E26-FC16-4040-8CAF-0245B82BB633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920326" y="533400"/>
            <a:ext cx="5242457" cy="296013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523597CA-E221-4212-82A5-BF3390333DD3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271860" y="3613662"/>
            <a:ext cx="2900323" cy="297482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6056726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3156</TotalTime>
  <Words>157</Words>
  <Application>Microsoft Office PowerPoint</Application>
  <PresentationFormat>On-screen Show (4:3)</PresentationFormat>
  <Paragraphs>20</Paragraphs>
  <Slides>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Gayatri</cp:lastModifiedBy>
  <cp:revision>316</cp:revision>
  <dcterms:created xsi:type="dcterms:W3CDTF">2019-04-05T05:52:12Z</dcterms:created>
  <dcterms:modified xsi:type="dcterms:W3CDTF">2021-07-31T02:42:10Z</dcterms:modified>
</cp:coreProperties>
</file>