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10/31/2021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31-10-2021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3010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Day1(31102021) and Day2(01112021)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78" cy="45076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2"/>
            <a:ext cx="3920254" cy="450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82"/>
            <a:ext cx="5491254" cy="625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9"/>
            <a:ext cx="5478835" cy="624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9"/>
            <a:ext cx="5478835" cy="624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3" y="545071"/>
            <a:ext cx="5242418" cy="29601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0" cy="2974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3337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363</cp:revision>
  <dcterms:created xsi:type="dcterms:W3CDTF">2019-04-05T05:52:12Z</dcterms:created>
  <dcterms:modified xsi:type="dcterms:W3CDTF">2021-10-31T02:51:43Z</dcterms:modified>
</cp:coreProperties>
</file>