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Day1(30112021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Day2(01122021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89" y="902490"/>
            <a:ext cx="4811869" cy="4507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3"/>
            <a:ext cx="3920246" cy="450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22383"/>
            <a:ext cx="5491246" cy="625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39820"/>
            <a:ext cx="5478827" cy="624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63056"/>
            <a:ext cx="5478827" cy="624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349" y="545071"/>
            <a:ext cx="5242404" cy="29601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3672121"/>
            <a:ext cx="2900292" cy="2974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3403</TotalTime>
  <Words>157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Gaythri</cp:lastModifiedBy>
  <cp:revision>380</cp:revision>
  <dcterms:created xsi:type="dcterms:W3CDTF">2019-04-05T05:52:12Z</dcterms:created>
  <dcterms:modified xsi:type="dcterms:W3CDTF">2021-11-29T13:27:25Z</dcterms:modified>
</cp:coreProperties>
</file>