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30-Jan-21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31012021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2"/>
            <a:ext cx="5305466" cy="609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3"/>
            <a:ext cx="5181555" cy="613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840" y="464001"/>
            <a:ext cx="5235343" cy="619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7505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545</cp:revision>
  <dcterms:created xsi:type="dcterms:W3CDTF">2019-04-05T05:52:12Z</dcterms:created>
  <dcterms:modified xsi:type="dcterms:W3CDTF">2021-01-30T08:10:33Z</dcterms:modified>
</cp:coreProperties>
</file>