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01-04-2021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31032021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Day1(01042021) and Day2(02042021)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7" y="902478"/>
            <a:ext cx="4811954" cy="45077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1"/>
            <a:ext cx="3920324" cy="450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11" cy="616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4"/>
            <a:ext cx="5478906" cy="62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4"/>
            <a:ext cx="5478906" cy="6242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0" y="533400"/>
            <a:ext cx="5242542" cy="296018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4"/>
            <a:ext cx="2971769" cy="3048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2850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215</cp:revision>
  <dcterms:created xsi:type="dcterms:W3CDTF">2019-04-05T05:52:12Z</dcterms:created>
  <dcterms:modified xsi:type="dcterms:W3CDTF">2021-04-01T03:06:49Z</dcterms:modified>
</cp:coreProperties>
</file>