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31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Day1(01062021) and Day2(02062021)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8" cy="45076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300" cy="450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0" cy="625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81" cy="624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81" cy="624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9" y="533400"/>
            <a:ext cx="5242499" cy="29601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7" cy="297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2986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266</cp:revision>
  <dcterms:created xsi:type="dcterms:W3CDTF">2019-04-05T05:52:12Z</dcterms:created>
  <dcterms:modified xsi:type="dcterms:W3CDTF">2021-06-01T02:24:20Z</dcterms:modified>
</cp:coreProperties>
</file>