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01-Jan-22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Day1(01012022)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Day2(02012022)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5" cy="45076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5"/>
            <a:ext cx="3920232" cy="450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32" cy="6256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59" y="545071"/>
            <a:ext cx="5242381" cy="2960091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51" cy="289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3879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415</cp:revision>
  <dcterms:created xsi:type="dcterms:W3CDTF">2019-04-05T05:52:12Z</dcterms:created>
  <dcterms:modified xsi:type="dcterms:W3CDTF">2022-01-01T05:54:34Z</dcterms:modified>
</cp:coreProperties>
</file>