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01-Feb-22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0102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2"/>
            <a:ext cx="5283840" cy="60463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3"/>
            <a:ext cx="5199909" cy="61150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9048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675</cp:revision>
  <dcterms:created xsi:type="dcterms:W3CDTF">2019-04-05T05:52:12Z</dcterms:created>
  <dcterms:modified xsi:type="dcterms:W3CDTF">2022-02-01T06:48:04Z</dcterms:modified>
</cp:coreProperties>
</file>