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02-Feb-22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Day1(02022022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Day2(03022022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40" cy="45075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8" cy="450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8" cy="625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0" y="545071"/>
            <a:ext cx="5242356" cy="2960077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7" cy="289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3970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444</cp:revision>
  <dcterms:created xsi:type="dcterms:W3CDTF">2019-04-05T05:52:12Z</dcterms:created>
  <dcterms:modified xsi:type="dcterms:W3CDTF">2022-02-02T03:10:43Z</dcterms:modified>
</cp:coreProperties>
</file>