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5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01-03-2022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53"/>
            <a:ext cx="5283824" cy="6046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472120"/>
            <a:ext cx="5199893" cy="611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8780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708</cp:revision>
  <dcterms:created xsi:type="dcterms:W3CDTF">2019-04-05T05:52:12Z</dcterms:created>
  <dcterms:modified xsi:type="dcterms:W3CDTF">2022-03-01T09:43:56Z</dcterms:modified>
</cp:coreProperties>
</file>