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Day1(02032022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Day2(03032022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1" y="902490"/>
            <a:ext cx="4811829" cy="45075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9"/>
            <a:ext cx="3920206" cy="450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48917"/>
            <a:ext cx="5491207" cy="625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379" y="545071"/>
            <a:ext cx="5242335" cy="29600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57601"/>
            <a:ext cx="2824125" cy="289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4210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468</cp:revision>
  <dcterms:created xsi:type="dcterms:W3CDTF">2019-04-05T05:52:12Z</dcterms:created>
  <dcterms:modified xsi:type="dcterms:W3CDTF">2022-03-02T04:27:25Z</dcterms:modified>
</cp:coreProperties>
</file>