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02-Jan-22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02-01-2022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9"/>
            <a:ext cx="5283854" cy="604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1"/>
            <a:ext cx="5199923" cy="6115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8841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647</cp:revision>
  <dcterms:created xsi:type="dcterms:W3CDTF">2019-04-05T05:52:12Z</dcterms:created>
  <dcterms:modified xsi:type="dcterms:W3CDTF">2022-01-02T07:07:32Z</dcterms:modified>
</cp:coreProperties>
</file>