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03-Feb-22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Day1(03022022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Day2(04022022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40" cy="45075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17" cy="4504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18" cy="62566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1" y="545071"/>
            <a:ext cx="5242354" cy="2960077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6" cy="28966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3975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445</cp:revision>
  <dcterms:created xsi:type="dcterms:W3CDTF">2019-04-05T05:52:12Z</dcterms:created>
  <dcterms:modified xsi:type="dcterms:W3CDTF">2022-02-03T03:40:37Z</dcterms:modified>
</cp:coreProperties>
</file>