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75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53"/>
            <a:ext cx="5283823" cy="6046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096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472120"/>
            <a:ext cx="5199892" cy="6115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8781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709</cp:revision>
  <dcterms:created xsi:type="dcterms:W3CDTF">2019-04-05T05:52:12Z</dcterms:created>
  <dcterms:modified xsi:type="dcterms:W3CDTF">2022-03-02T07:04:51Z</dcterms:modified>
</cp:coreProperties>
</file>