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02052022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3"/>
            <a:ext cx="5283823" cy="60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40" y="457200"/>
            <a:ext cx="5199892" cy="61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Ushnanshu Dutta</cp:lastModifiedBy>
  <cp:revision>709</cp:revision>
  <dcterms:created xsi:type="dcterms:W3CDTF">2019-04-05T05:52:12Z</dcterms:created>
  <dcterms:modified xsi:type="dcterms:W3CDTF">2022-05-02T07:24:07Z</dcterms:modified>
</cp:coreProperties>
</file>