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04-Jan-22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Day1(04012022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Day2(05012022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54" cy="45076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5"/>
            <a:ext cx="3920230" cy="45042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3"/>
            <a:ext cx="5491231" cy="62566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1" y="545071"/>
            <a:ext cx="5242377" cy="2960090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49" cy="28966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3887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418</cp:revision>
  <dcterms:created xsi:type="dcterms:W3CDTF">2019-04-05T05:52:12Z</dcterms:created>
  <dcterms:modified xsi:type="dcterms:W3CDTF">2022-01-04T03:45:00Z</dcterms:modified>
</cp:coreProperties>
</file>