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4"/>
            <a:ext cx="5283823" cy="604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472121"/>
            <a:ext cx="5199892" cy="611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710</cp:revision>
  <dcterms:created xsi:type="dcterms:W3CDTF">2019-04-05T05:52:12Z</dcterms:created>
  <dcterms:modified xsi:type="dcterms:W3CDTF">2022-03-03T07:42:36Z</dcterms:modified>
</cp:coreProperties>
</file>