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03-May-22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4"/>
            <a:ext cx="5283826" cy="6046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6"/>
            <a:ext cx="5199895" cy="61150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703</cp:revision>
  <dcterms:created xsi:type="dcterms:W3CDTF">2019-04-05T05:52:12Z</dcterms:created>
  <dcterms:modified xsi:type="dcterms:W3CDTF">2022-05-03T08:57:52Z</dcterms:modified>
</cp:coreProperties>
</file>