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89" d="100"/>
          <a:sy n="89" d="100"/>
        </p:scale>
        <p:origin x="93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1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04-05-2022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04-05-2022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04-05-2022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04-05-2022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04-05-2022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04-05-2022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04-05-2022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03052022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Day1(04052022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Day2(05052022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Chandrima Mallick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92" y="902490"/>
            <a:ext cx="4811812" cy="45075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501"/>
            <a:ext cx="3920191" cy="4504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57200"/>
            <a:ext cx="5491200" cy="625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681" y="533400"/>
            <a:ext cx="5242308" cy="29600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589" y="3657601"/>
            <a:ext cx="2824110" cy="2896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4324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500</cp:revision>
  <dcterms:created xsi:type="dcterms:W3CDTF">2019-04-05T05:52:12Z</dcterms:created>
  <dcterms:modified xsi:type="dcterms:W3CDTF">2022-05-04T03:03:40Z</dcterms:modified>
</cp:coreProperties>
</file>