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05-Jan-22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05-01-2022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04012022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Day1(05012022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Day2(06012022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0" y="902490"/>
            <a:ext cx="4811853" cy="45076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5"/>
            <a:ext cx="3920230" cy="450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3"/>
            <a:ext cx="5491230" cy="625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61" y="545071"/>
            <a:ext cx="5242377" cy="2960089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49" cy="2896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3889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419</cp:revision>
  <dcterms:created xsi:type="dcterms:W3CDTF">2019-04-05T05:52:12Z</dcterms:created>
  <dcterms:modified xsi:type="dcterms:W3CDTF">2022-01-05T03:17:57Z</dcterms:modified>
</cp:coreProperties>
</file>