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05-Feb-22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05-02-2022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05-02-2022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05-02-2022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05-02-2022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04022022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Day1(05022022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Day2(06022022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91" y="902490"/>
            <a:ext cx="4811839" cy="450759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7"/>
            <a:ext cx="3920216" cy="450424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5"/>
            <a:ext cx="5491217" cy="625665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72" y="545071"/>
            <a:ext cx="5242352" cy="2960076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1"/>
            <a:ext cx="2824135" cy="289668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3980</TotalTime>
  <Words>156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447</cp:revision>
  <dcterms:created xsi:type="dcterms:W3CDTF">2019-04-05T05:52:12Z</dcterms:created>
  <dcterms:modified xsi:type="dcterms:W3CDTF">2022-02-05T03:57:45Z</dcterms:modified>
</cp:coreProperties>
</file>