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05-05-2022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05-05-2022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05-05-2022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04052022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Day1(05052022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Day2(06052022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12" cy="45075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1"/>
            <a:ext cx="3920190" cy="450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82" y="533400"/>
            <a:ext cx="5242306" cy="2960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1"/>
            <a:ext cx="2824109" cy="289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4326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501</cp:revision>
  <dcterms:created xsi:type="dcterms:W3CDTF">2019-04-05T05:52:12Z</dcterms:created>
  <dcterms:modified xsi:type="dcterms:W3CDTF">2022-05-05T05:19:12Z</dcterms:modified>
</cp:coreProperties>
</file>