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05-Feb-22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05-02-2022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05022022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09602"/>
            <a:ext cx="5283838" cy="604634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4"/>
            <a:ext cx="5199907" cy="61150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9050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679</cp:revision>
  <dcterms:created xsi:type="dcterms:W3CDTF">2019-04-05T05:52:12Z</dcterms:created>
  <dcterms:modified xsi:type="dcterms:W3CDTF">2022-02-05T06:57:29Z</dcterms:modified>
</cp:coreProperties>
</file>