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05-May-22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05-05-2022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05052022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4"/>
            <a:ext cx="5283825" cy="60463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6"/>
            <a:ext cx="5199894" cy="6115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9077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705</cp:revision>
  <dcterms:created xsi:type="dcterms:W3CDTF">2019-04-05T05:52:12Z</dcterms:created>
  <dcterms:modified xsi:type="dcterms:W3CDTF">2022-05-05T07:03:48Z</dcterms:modified>
</cp:coreProperties>
</file>