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Day1(06052022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Day2(07052022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10" cy="4507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0" cy="450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2" y="533400"/>
            <a:ext cx="5242306" cy="2960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9" cy="28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4332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502</cp:revision>
  <dcterms:created xsi:type="dcterms:W3CDTF">2019-04-05T05:52:12Z</dcterms:created>
  <dcterms:modified xsi:type="dcterms:W3CDTF">2022-05-06T04:52:23Z</dcterms:modified>
</cp:coreProperties>
</file>