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06-01-2022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06-01-2022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06-01-2022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06-01-2022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06012022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983" y="634349"/>
            <a:ext cx="5283858" cy="6046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1105" y="498523"/>
            <a:ext cx="5146504" cy="605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527" y="505750"/>
            <a:ext cx="5199927" cy="6115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8863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Greeshma</cp:lastModifiedBy>
  <cp:revision>639</cp:revision>
  <dcterms:created xsi:type="dcterms:W3CDTF">2019-04-05T05:52:12Z</dcterms:created>
  <dcterms:modified xsi:type="dcterms:W3CDTF">2022-01-06T06:43:42Z</dcterms:modified>
</cp:coreProperties>
</file>