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3250" autoAdjust="0"/>
    <p:restoredTop sz="95226" autoAdjust="0"/>
  </p:normalViewPr>
  <p:slideViewPr>
    <p:cSldViewPr>
      <p:cViewPr varScale="1">
        <p:scale>
          <a:sx n="73" d="100"/>
          <a:sy n="73" d="100"/>
        </p:scale>
        <p:origin x="-10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07-Feb-22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07-02-2022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07-02-2022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07-02-2022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07-02-2022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07-02-2022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07-02-2022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07-02-2022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06022022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Day1(07022022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Day2(08022022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endParaRPr lang="en-IN" sz="14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6191" y="902490"/>
            <a:ext cx="4811838" cy="450759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534" y="902497"/>
            <a:ext cx="3920215" cy="450424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4891" y="448915"/>
            <a:ext cx="5491216" cy="625665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46306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5457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7309" y="45720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7384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0372" y="545071"/>
            <a:ext cx="5242351" cy="2960075"/>
          </a:xfrm>
          <a:prstGeom prst="rect">
            <a:avLst/>
          </a:prstGeom>
        </p:spPr>
      </p:pic>
      <p:pic>
        <p:nvPicPr>
          <p:cNvPr id="6" name="Picture 5" descr="46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2800" y="3657601"/>
            <a:ext cx="2824134" cy="289668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0567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4163</TotalTime>
  <Words>156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449</cp:revision>
  <dcterms:created xsi:type="dcterms:W3CDTF">2019-04-05T05:52:12Z</dcterms:created>
  <dcterms:modified xsi:type="dcterms:W3CDTF">2022-02-07T02:56:32Z</dcterms:modified>
</cp:coreProperties>
</file>