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07-05-2022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07-05-2022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07-05-2022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07-05-2022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06052022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Day1(07052022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Day2(08052022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3" y="902490"/>
            <a:ext cx="4811810" cy="45075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501"/>
            <a:ext cx="3920189" cy="450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5491200" cy="625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682" y="533400"/>
            <a:ext cx="5242305" cy="29600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89" y="3657601"/>
            <a:ext cx="2824108" cy="2896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4334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503</cp:revision>
  <dcterms:created xsi:type="dcterms:W3CDTF">2019-04-05T05:52:12Z</dcterms:created>
  <dcterms:modified xsi:type="dcterms:W3CDTF">2022-05-07T04:10:16Z</dcterms:modified>
</cp:coreProperties>
</file>