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07-Jan-22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07-01-2022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07012022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9"/>
            <a:ext cx="5283853" cy="604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1"/>
            <a:ext cx="5199922" cy="6115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8851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649</cp:revision>
  <dcterms:created xsi:type="dcterms:W3CDTF">2019-04-05T05:52:12Z</dcterms:created>
  <dcterms:modified xsi:type="dcterms:W3CDTF">2022-01-07T06:39:00Z</dcterms:modified>
</cp:coreProperties>
</file>