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3250" autoAdjust="0"/>
    <p:restoredTop sz="95226" autoAdjust="0"/>
  </p:normalViewPr>
  <p:slideViewPr>
    <p:cSldViewPr>
      <p:cViewPr varScale="1">
        <p:scale>
          <a:sx n="73" d="100"/>
          <a:sy n="73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08-Jan-22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08-01-2022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08-01-2022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08-01-2022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08-01-2022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08-01-2022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08-01-2022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08-01-2022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07012022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Day1(08012022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Day2(09012022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6190" y="902490"/>
            <a:ext cx="4811853" cy="450760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534" y="902495"/>
            <a:ext cx="3920229" cy="450426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4891" y="448913"/>
            <a:ext cx="5491230" cy="62566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46306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0362" y="545071"/>
            <a:ext cx="5242375" cy="2960089"/>
          </a:xfrm>
          <a:prstGeom prst="rect">
            <a:avLst/>
          </a:prstGeom>
        </p:spPr>
      </p:pic>
      <p:pic>
        <p:nvPicPr>
          <p:cNvPr id="6" name="Picture 5" descr="46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3657601"/>
            <a:ext cx="2824148" cy="289669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3891</TotalTime>
  <Words>156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420</cp:revision>
  <dcterms:created xsi:type="dcterms:W3CDTF">2019-04-05T05:52:12Z</dcterms:created>
  <dcterms:modified xsi:type="dcterms:W3CDTF">2022-01-08T03:32:41Z</dcterms:modified>
</cp:coreProperties>
</file>