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Day1(08022022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Day2(09022022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7" cy="45075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5" cy="450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5" cy="625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2" y="545071"/>
            <a:ext cx="5242351" cy="2960074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4" cy="289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4167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450</cp:revision>
  <dcterms:created xsi:type="dcterms:W3CDTF">2019-04-05T05:52:12Z</dcterms:created>
  <dcterms:modified xsi:type="dcterms:W3CDTF">2022-02-08T03:23:01Z</dcterms:modified>
</cp:coreProperties>
</file>