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07-04-2022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042022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40" y="621891"/>
            <a:ext cx="5262332" cy="602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943" y="457201"/>
            <a:ext cx="5199880" cy="611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8818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733</cp:revision>
  <dcterms:created xsi:type="dcterms:W3CDTF">2019-04-05T05:52:12Z</dcterms:created>
  <dcterms:modified xsi:type="dcterms:W3CDTF">2022-04-07T08:37:33Z</dcterms:modified>
</cp:coreProperties>
</file>