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66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07-12-2022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07122022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</a:t>
            </a:r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resolution</a:t>
            </a:r>
            <a:endParaRPr lang="en-IN" sz="2000" b="1" dirty="0">
              <a:solidFill>
                <a:srgbClr val="FF00FF"/>
              </a:solidFill>
              <a:latin typeface="+mj-lt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8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4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7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8949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648</cp:revision>
  <dcterms:created xsi:type="dcterms:W3CDTF">2019-04-05T05:52:12Z</dcterms:created>
  <dcterms:modified xsi:type="dcterms:W3CDTF">2022-12-07T09:34:06Z</dcterms:modified>
</cp:coreProperties>
</file>